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226E0-C128-49A2-9074-331E4E2F0A10}" type="datetimeFigureOut">
              <a:rPr lang="ko-KR" altLang="en-US" smtClean="0"/>
              <a:t>2019-08-25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DDF5B-32C4-4041-8B47-8D91FC6E1D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111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EDDF5B-32C4-4041-8B47-8D91FC6E1D6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650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EDDF5B-32C4-4041-8B47-8D91FC6E1D6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12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EDDF5B-32C4-4041-8B47-8D91FC6E1D6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174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1A47FA-184D-4F5E-8C6E-E87395AF7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DFA3154-22E1-453E-A0FA-F7CC09BA0C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BF7BB0-629B-450B-BFE8-ED51946B5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54BA9-7D64-457D-9093-9F59C3C3EEFA}" type="datetimeFigureOut">
              <a:rPr lang="ko-KR" altLang="en-US" smtClean="0"/>
              <a:t>2019-08-25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31DEC5-EBF4-441E-ABFD-69DE3AE31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8A3C44-891F-4108-8A16-A1E6D9953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1F3ED-E7F3-4565-9DEF-E5B8164C60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433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869F5A-F3D9-4B3F-BB59-740BBD20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83E668-C622-4B8E-8329-F77CEEAFCF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1A64C1-5778-469E-9485-EEAEE79AD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54BA9-7D64-457D-9093-9F59C3C3EEFA}" type="datetimeFigureOut">
              <a:rPr lang="ko-KR" altLang="en-US" smtClean="0"/>
              <a:t>2019-08-25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724044-DFEF-4375-A773-C65862C8D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2D5C94-DE80-471A-9AA5-32504814E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1F3ED-E7F3-4565-9DEF-E5B8164C60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387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B2FE060-4340-44A7-8529-14F40B7D34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02B412-C5F6-43A5-B213-DDAA4E2230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14D80E-1C56-44AA-A3B5-B303B51EB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54BA9-7D64-457D-9093-9F59C3C3EEFA}" type="datetimeFigureOut">
              <a:rPr lang="ko-KR" altLang="en-US" smtClean="0"/>
              <a:t>2019-08-25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473C3D-A785-45AA-A510-582E6D1F3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2C9B89-6E7E-409C-A7D6-29B9B1170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1F3ED-E7F3-4565-9DEF-E5B8164C60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939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C39999-2298-464C-A95D-F7FE7852B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A5A8A8-FC09-4AB6-AA4C-4C073343F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DD8016-434B-4CB5-ABD5-226F7883E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54BA9-7D64-457D-9093-9F59C3C3EEFA}" type="datetimeFigureOut">
              <a:rPr lang="ko-KR" altLang="en-US" smtClean="0"/>
              <a:t>2019-08-25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D4FF76-3B85-4237-94C7-91A47912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66051B-AC7F-43D7-83B5-1FB5A4B64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1F3ED-E7F3-4565-9DEF-E5B8164C60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43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2610C-0E6A-4CF8-8230-537408861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D18742-566E-4D46-9A75-7B29BC343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AFDB9A-4B7B-43E2-AF1C-6835F5315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54BA9-7D64-457D-9093-9F59C3C3EEFA}" type="datetimeFigureOut">
              <a:rPr lang="ko-KR" altLang="en-US" smtClean="0"/>
              <a:t>2019-08-25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2382B5-7D95-4B9B-A2E0-96814B281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4172DD-9255-4E42-97E1-1246FC59E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1F3ED-E7F3-4565-9DEF-E5B8164C60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015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75FD88-327F-426D-8639-AB0A22B84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51AE86-3A10-4165-A7DE-7BD7FA4F5A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66FF9E-41A5-4982-BE6C-0BD7F8860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EC6B64-727D-41FC-93E1-05834884D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54BA9-7D64-457D-9093-9F59C3C3EEFA}" type="datetimeFigureOut">
              <a:rPr lang="ko-KR" altLang="en-US" smtClean="0"/>
              <a:t>2019-08-25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63AE18-225D-44AB-84EE-1AA711B9E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075D1C-065F-4BBF-A4C0-55142B3B8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1F3ED-E7F3-4565-9DEF-E5B8164C60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641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E42A12-3CDE-4838-88F9-A0B5A165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DA9909-986D-4E8C-AEED-BFA2FE05C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7356FA-E90D-4FF2-886E-88E443F7A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DFFC5E-57AB-4782-A0F5-6C163F43A6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488FDDA-F295-4185-914C-51451A253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F037FC5-C1F6-4429-AA76-6F00F028B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54BA9-7D64-457D-9093-9F59C3C3EEFA}" type="datetimeFigureOut">
              <a:rPr lang="ko-KR" altLang="en-US" smtClean="0"/>
              <a:t>2019-08-25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B2A7539-0BFD-4EC2-92BD-8BEDA407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0BCC561-1EDD-4D3F-9620-E3955645E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1F3ED-E7F3-4565-9DEF-E5B8164C60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240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2D834-6235-4E9C-BB19-EEDCEA8AD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FC92902-8771-4DE4-AB8E-33539EC3F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54BA9-7D64-457D-9093-9F59C3C3EEFA}" type="datetimeFigureOut">
              <a:rPr lang="ko-KR" altLang="en-US" smtClean="0"/>
              <a:t>2019-08-25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D381F91-A1D1-4880-82BC-BE317DC56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405A24-0A6D-41E0-B8ED-F23FD399A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1F3ED-E7F3-4565-9DEF-E5B8164C60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470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AC4EC3-A2BC-45F3-AFEC-D85F778C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54BA9-7D64-457D-9093-9F59C3C3EEFA}" type="datetimeFigureOut">
              <a:rPr lang="ko-KR" altLang="en-US" smtClean="0"/>
              <a:t>2019-08-25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2638A17-D8EC-44BB-8CCF-FAD0CBF0F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AD5BC2-AA11-4478-A3D7-EE511E4AE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1F3ED-E7F3-4565-9DEF-E5B8164C60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961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4B106C-5E91-40E2-B1CF-FC4481448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A74B46-D950-43CE-BF04-B9360FE6F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B6C694-62E7-4B8A-82D6-FDE21FAB98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96B248-292D-41C0-86D4-1A8E080A8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54BA9-7D64-457D-9093-9F59C3C3EEFA}" type="datetimeFigureOut">
              <a:rPr lang="ko-KR" altLang="en-US" smtClean="0"/>
              <a:t>2019-08-25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2A33F7-FE87-4B9B-A015-488089092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8B671C-A7BA-4A1A-8491-FD09FF999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1F3ED-E7F3-4565-9DEF-E5B8164C60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294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FFDB3-1D14-4987-A288-B02D9FA36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B6F10E-B5C5-4CEB-A573-8DA104200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4070C07-6715-479C-892B-D8A77E9D96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5E036F-8C85-42E1-8106-DB9425043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54BA9-7D64-457D-9093-9F59C3C3EEFA}" type="datetimeFigureOut">
              <a:rPr lang="ko-KR" altLang="en-US" smtClean="0"/>
              <a:t>2019-08-25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93B637-A316-4B24-993A-9A7BD9B0D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1CC263-CD70-4B85-935F-F34E00AF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1F3ED-E7F3-4565-9DEF-E5B8164C60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074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5F4CD0-76B0-4E95-8832-AE14E19F3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93151A-4EDE-417D-B739-584B5240C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A5F827-89B8-4F4D-BC69-91A714F7BF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54BA9-7D64-457D-9093-9F59C3C3EEFA}" type="datetimeFigureOut">
              <a:rPr lang="ko-KR" altLang="en-US" smtClean="0"/>
              <a:t>2019-08-25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D83406-B03E-4A99-8089-F384C7986E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C2FFCB-E503-4394-8618-46564CE1E8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1F3ED-E7F3-4565-9DEF-E5B8164C60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250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ABBF130-1BFD-4B87-A5F6-2010A4240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252" y="323850"/>
            <a:ext cx="3164484" cy="6210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81D0D30-C7EE-4F43-AE8F-B5A9BBEDB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11" y="533087"/>
            <a:ext cx="4473261" cy="28959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4665AB4-AC68-4820-94DF-B8BC9BCE2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212" y="3561484"/>
            <a:ext cx="3631891" cy="2896779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E518347-3196-4737-895A-A99F0B6B0745}"/>
              </a:ext>
            </a:extLst>
          </p:cNvPr>
          <p:cNvSpPr/>
          <p:nvPr/>
        </p:nvSpPr>
        <p:spPr>
          <a:xfrm>
            <a:off x="5362575" y="1562100"/>
            <a:ext cx="636174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18C06CA8-9FB4-4196-B7CC-008305CDFDAD}"/>
              </a:ext>
            </a:extLst>
          </p:cNvPr>
          <p:cNvSpPr/>
          <p:nvPr/>
        </p:nvSpPr>
        <p:spPr>
          <a:xfrm rot="7946767">
            <a:off x="5362591" y="4093472"/>
            <a:ext cx="636174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20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3A2D7F-0CB5-421B-B2B5-B4A992D97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8800" dirty="0"/>
              <a:t>우와 대박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382B07-5297-46D1-A10A-213674BDE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94119"/>
            <a:ext cx="10515600" cy="3282843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sz="8000" dirty="0"/>
              <a:t>멋짐 </a:t>
            </a:r>
            <a:r>
              <a:rPr lang="ko-KR" altLang="en-US" sz="8000" dirty="0" err="1"/>
              <a:t>멋짐</a:t>
            </a:r>
            <a:r>
              <a:rPr lang="ko-KR" altLang="en-US" sz="8000" dirty="0"/>
              <a:t> </a:t>
            </a:r>
            <a:r>
              <a:rPr lang="ko-KR" altLang="en-US" sz="8000" dirty="0" err="1"/>
              <a:t>멋짐</a:t>
            </a:r>
            <a:r>
              <a:rPr lang="ko-KR" altLang="en-US" sz="8000" dirty="0"/>
              <a:t> </a:t>
            </a:r>
            <a:r>
              <a:rPr lang="ko-KR" altLang="en-US" sz="8000" dirty="0" err="1"/>
              <a:t>멋짐</a:t>
            </a:r>
            <a:endParaRPr lang="ko-KR" altLang="en-US" sz="8000" dirty="0"/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439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90D7834-9B0E-4FDD-BFC2-03DB9D045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923" y="256929"/>
            <a:ext cx="4017108" cy="22596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F11B3CB-E590-40A4-8746-7423DF2BC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971" y="256930"/>
            <a:ext cx="4017106" cy="22596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C55AEEC-A494-4807-8E36-EECF999629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446" y="3211637"/>
            <a:ext cx="4017108" cy="225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253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9</Words>
  <Application>Microsoft Office PowerPoint</Application>
  <PresentationFormat>와이드스크린</PresentationFormat>
  <Paragraphs>5</Paragraphs>
  <Slides>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6" baseType="lpstr">
      <vt:lpstr>맑은 고딕</vt:lpstr>
      <vt:lpstr>Arial</vt:lpstr>
      <vt:lpstr>Office 테마</vt:lpstr>
      <vt:lpstr>PowerPoint 프레젠테이션</vt:lpstr>
      <vt:lpstr>우와 대박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June hee Lee</dc:creator>
  <cp:lastModifiedBy>June hee Lee</cp:lastModifiedBy>
  <cp:revision>4</cp:revision>
  <cp:lastPrinted>2019-08-25T09:11:59Z</cp:lastPrinted>
  <dcterms:created xsi:type="dcterms:W3CDTF">2019-08-25T08:35:18Z</dcterms:created>
  <dcterms:modified xsi:type="dcterms:W3CDTF">2019-08-25T09:16:59Z</dcterms:modified>
</cp:coreProperties>
</file>